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07EFA2-7656-4C4A-BA38-B74E30FEA9E5}">
          <p14:sldIdLst>
            <p14:sldId id="256"/>
            <p14:sldId id="257"/>
            <p14:sldId id="258"/>
            <p14:sldId id="259"/>
            <p14:sldId id="261"/>
            <p14:sldId id="263"/>
            <p14:sldId id="262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7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1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9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0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7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9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A13C-BA20-43B4-B92B-AC6CD1C2440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EAD3-CF46-40E4-B89E-30808C775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9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\Desktop\Новая папка\380818-PBPGT2-311-sca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r="11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3-а класса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«Рождение шоколада»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ёна\Desktop\Новая папка\1579635822_26-p-istoricheskie-foni-dlya-prezentatsii-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6"/>
          <a:stretch/>
        </p:blipFill>
        <p:spPr bwMode="auto">
          <a:xfrm>
            <a:off x="-11895" y="0"/>
            <a:ext cx="9155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3885"/>
            <a:ext cx="8867328" cy="528945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шоколад своими руками.</a:t>
            </a:r>
          </a:p>
          <a:p>
            <a:pPr marL="0" indent="0" fontAlgn="base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возникновения шоколада.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состав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шоколада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шоколад.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шоколада.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лёна\Desktop\Новая папка\1579635822_26-p-istoricheskie-foni-dlya-prezentatsii-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000" r="9999"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лёна\Desktop\Новая папка\Theobroma_cacao,_2015-03-13,_Phipps_Conservatory,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r="23281"/>
          <a:stretch/>
        </p:blipFill>
        <p:spPr bwMode="auto">
          <a:xfrm>
            <a:off x="611560" y="116632"/>
            <a:ext cx="3433904" cy="30106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ёна\Desktop\Новая папка\pod-tree-1024x7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3"/>
          <a:stretch/>
        </p:blipFill>
        <p:spPr bwMode="auto">
          <a:xfrm>
            <a:off x="3347864" y="2007809"/>
            <a:ext cx="3074463" cy="27214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ёна\Desktop\Новая папка\-бобы-заглавное-2-e15161051872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8"/>
          <a:stretch/>
        </p:blipFill>
        <p:spPr bwMode="auto">
          <a:xfrm>
            <a:off x="5940152" y="3861048"/>
            <a:ext cx="2843808" cy="2738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1148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Какао-бобы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Алёна\Desktop\Новая папка\1579635822_26-p-istoricheskie-foni-dlya-prezentatsii-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000" r="9999"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ёна\Desktop\Новая папка\hello_html_1be43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0"/>
            <a:ext cx="915640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лёна\Desktop\Новая папка\1579635822_26-p-istoricheskie-foni-dlya-prezentatsii-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000" r="9999"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2484" y="2708920"/>
            <a:ext cx="3890036" cy="14401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Конрад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Хоутен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лёна\Desktop\Новая папка\Coenraad_Johannes_van_Hou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" y="476672"/>
            <a:ext cx="5432648" cy="59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лёна\Desktop\Новая папка\1579635822_26-p-istoricheskie-foni-dlya-prezentatsii-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000" r="9999"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Какао-масло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ёна\Desktop\Новая папка\1973711_15543728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/>
          <a:stretch/>
        </p:blipFill>
        <p:spPr bwMode="auto">
          <a:xfrm>
            <a:off x="0" y="1385455"/>
            <a:ext cx="9144000" cy="54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лёна\Desktop\Новая папка\1579635822_26-p-istoricheskie-foni-dlya-prezentatsii-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000" r="9999"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шоколада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процентному содержанию какао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1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Черный: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Темный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55%)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 менее 70%)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35%)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лёна\Desktop\Новая папка\Chocolate_Closeup_White_545045_2560x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9"/>
          <a:stretch/>
        </p:blipFill>
        <p:spPr bwMode="auto">
          <a:xfrm>
            <a:off x="5704543" y="2928791"/>
            <a:ext cx="3439457" cy="39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ёна\Desktop\Новая папка\380818-PBPGT2-311-sca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r="11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3-а класса «Рождение шоколада»</vt:lpstr>
      <vt:lpstr>Презентация PowerPoint</vt:lpstr>
      <vt:lpstr>Какао-бобы</vt:lpstr>
      <vt:lpstr>Презентация PowerPoint</vt:lpstr>
      <vt:lpstr>Конрад  ван Хоутен</vt:lpstr>
      <vt:lpstr>Какао-масло</vt:lpstr>
      <vt:lpstr>Виды шоколада  по процентному содержанию какао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3-а класса «Рождение шоколада»</dc:title>
  <dc:creator>Алёна</dc:creator>
  <cp:lastModifiedBy>Алёна</cp:lastModifiedBy>
  <cp:revision>7</cp:revision>
  <dcterms:created xsi:type="dcterms:W3CDTF">2020-02-26T16:17:08Z</dcterms:created>
  <dcterms:modified xsi:type="dcterms:W3CDTF">2020-02-26T18:04:01Z</dcterms:modified>
</cp:coreProperties>
</file>